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70" r:id="rId2"/>
    <p:sldId id="271" r:id="rId3"/>
    <p:sldId id="259" r:id="rId4"/>
    <p:sldId id="263" r:id="rId5"/>
    <p:sldId id="262" r:id="rId6"/>
    <p:sldId id="286" r:id="rId7"/>
    <p:sldId id="287" r:id="rId8"/>
    <p:sldId id="417" r:id="rId9"/>
    <p:sldId id="415" r:id="rId10"/>
    <p:sldId id="416" r:id="rId11"/>
    <p:sldId id="407" r:id="rId12"/>
    <p:sldId id="408" r:id="rId13"/>
    <p:sldId id="419" r:id="rId14"/>
    <p:sldId id="420" r:id="rId15"/>
    <p:sldId id="418" r:id="rId16"/>
    <p:sldId id="421" r:id="rId17"/>
    <p:sldId id="409" r:id="rId18"/>
    <p:sldId id="422" r:id="rId19"/>
    <p:sldId id="423" r:id="rId20"/>
    <p:sldId id="425" r:id="rId21"/>
    <p:sldId id="427" r:id="rId22"/>
    <p:sldId id="428" r:id="rId23"/>
    <p:sldId id="394" r:id="rId24"/>
    <p:sldId id="288" r:id="rId25"/>
    <p:sldId id="289" r:id="rId26"/>
    <p:sldId id="396" r:id="rId27"/>
    <p:sldId id="410" r:id="rId28"/>
    <p:sldId id="429" r:id="rId29"/>
    <p:sldId id="430" r:id="rId30"/>
    <p:sldId id="412" r:id="rId31"/>
    <p:sldId id="383" r:id="rId32"/>
    <p:sldId id="258" r:id="rId3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09" autoAdjust="0"/>
    <p:restoredTop sz="71903" autoAdjust="0"/>
  </p:normalViewPr>
  <p:slideViewPr>
    <p:cSldViewPr snapToGrid="0" snapToObjects="1" showGuides="1">
      <p:cViewPr varScale="1">
        <p:scale>
          <a:sx n="110" d="100"/>
          <a:sy n="110" d="100"/>
        </p:scale>
        <p:origin x="2008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6B2F8-E390-BD4F-9ACD-789C35D23CE3}" type="datetimeFigureOut">
              <a:rPr lang="en-US" smtClean="0"/>
              <a:t>7/15/20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D0A0C1-BF67-B440-B7AD-B68AAB032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41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5.png>
</file>

<file path=ppt/media/image16.png>
</file>

<file path=ppt/media/image2.jpg>
</file>

<file path=ppt/media/image28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F8F81-D7B9-424E-B993-6D09B3871A4E}" type="datetimeFigureOut">
              <a:rPr lang="en-US" smtClean="0"/>
              <a:t>7/15/20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067B3-3AE6-DD4A-9E3D-C999AB397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046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Glossary/HTML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veloper.mozilla.org/en-US/docs/Glossary/CSS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Glossary/HTML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veloper.mozilla.org/en-US/docs/Glossary/CSS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String#Escape_notation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String#Escape_notation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272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9767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874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337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2614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966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You might expect this to return an error,  but it works just fine.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Trying to represent a string as a number doesn't really make sense, but representing a number as a string does, so the browser rather cleverly converts the number to a string and concatenates the two stringss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6524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2666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9086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333333"/>
                </a:solidFill>
              </a:rPr>
              <a:t>These constructs can be really useful in some situations. For example, if a user enters a number into a form's text field, it's a string. However, if you want to add this number to something, you'll need it to be a number, so you could pass it through Number() to handle this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4061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19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207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93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P1:</a:t>
            </a:r>
          </a:p>
          <a:p>
            <a:endParaRPr lang="en-US" dirty="0"/>
          </a:p>
          <a:p>
            <a:r>
              <a:rPr lang="en-US" dirty="0"/>
              <a:t>Add 5 + ‘fresher’ + 6</a:t>
            </a:r>
          </a:p>
          <a:p>
            <a:endParaRPr lang="en-US" dirty="0"/>
          </a:p>
          <a:p>
            <a:r>
              <a:rPr lang="en-US" dirty="0"/>
              <a:t>P2: Add HTML string</a:t>
            </a:r>
          </a:p>
          <a:p>
            <a:endParaRPr lang="en-US" dirty="0"/>
          </a:p>
          <a:p>
            <a:r>
              <a:rPr lang="en-US" dirty="0"/>
              <a:t>Var name = ‘Fresher’</a:t>
            </a:r>
          </a:p>
          <a:p>
            <a:endParaRPr lang="en-US" dirty="0"/>
          </a:p>
          <a:p>
            <a:r>
              <a:rPr lang="en-US" dirty="0"/>
              <a:t>‘&lt;h1&gt;Hello ’ + name + ‘&lt;/h1&gt;’;</a:t>
            </a:r>
          </a:p>
          <a:p>
            <a:endParaRPr lang="en-US" dirty="0"/>
          </a:p>
          <a:p>
            <a:r>
              <a:rPr lang="en-US" dirty="0"/>
              <a:t>P3: </a:t>
            </a:r>
            <a:r>
              <a:rPr lang="en-US" dirty="0" err="1"/>
              <a:t>Complext</a:t>
            </a:r>
            <a:r>
              <a:rPr lang="en-US" dirty="0"/>
              <a:t> HTML string</a:t>
            </a:r>
          </a:p>
          <a:p>
            <a:endParaRPr lang="en-US" dirty="0"/>
          </a:p>
          <a:p>
            <a:r>
              <a:rPr lang="en-US" dirty="0"/>
              <a:t>Var in = 10;</a:t>
            </a:r>
          </a:p>
          <a:p>
            <a:endParaRPr lang="en-US" dirty="0"/>
          </a:p>
          <a:p>
            <a:r>
              <a:rPr lang="en-US" dirty="0"/>
              <a:t>‘&lt;input type=“text” value=“ + in + ’” placeholder=“Enter number” /&gt;’;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285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7594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Assignment operators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3179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turn a standard string literal into a template literal, you have to replace the quote marks (' ', or " ") with backtick characters (` `).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9687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408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672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4993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template Strings redo Practice from Strings</a:t>
            </a:r>
          </a:p>
          <a:p>
            <a:endParaRPr lang="en-US" dirty="0"/>
          </a:p>
          <a:p>
            <a:r>
              <a:rPr lang="en-US" dirty="0"/>
              <a:t>P1:</a:t>
            </a:r>
          </a:p>
          <a:p>
            <a:endParaRPr lang="en-US" dirty="0"/>
          </a:p>
          <a:p>
            <a:r>
              <a:rPr lang="en-US" dirty="0"/>
              <a:t>Add 5 + ‘fresher’ + 6</a:t>
            </a:r>
          </a:p>
          <a:p>
            <a:endParaRPr lang="en-US" dirty="0"/>
          </a:p>
          <a:p>
            <a:r>
              <a:rPr lang="en-US" dirty="0"/>
              <a:t>P2: Add HTML string</a:t>
            </a:r>
          </a:p>
          <a:p>
            <a:endParaRPr lang="en-US" dirty="0"/>
          </a:p>
          <a:p>
            <a:r>
              <a:rPr lang="en-US" dirty="0"/>
              <a:t>Var name = ‘Fresher’</a:t>
            </a:r>
          </a:p>
          <a:p>
            <a:endParaRPr lang="en-US" dirty="0"/>
          </a:p>
          <a:p>
            <a:r>
              <a:rPr lang="en-US" dirty="0"/>
              <a:t>‘&lt;h1&gt;Hello ’ + name + ‘&lt;/h1&gt;’;</a:t>
            </a:r>
          </a:p>
          <a:p>
            <a:endParaRPr lang="en-US" dirty="0"/>
          </a:p>
          <a:p>
            <a:r>
              <a:rPr lang="en-US" dirty="0"/>
              <a:t>P3: </a:t>
            </a:r>
            <a:r>
              <a:rPr lang="en-US" dirty="0" err="1"/>
              <a:t>Complext</a:t>
            </a:r>
            <a:r>
              <a:rPr lang="en-US" dirty="0"/>
              <a:t> HTML string</a:t>
            </a:r>
          </a:p>
          <a:p>
            <a:endParaRPr lang="en-US" dirty="0"/>
          </a:p>
          <a:p>
            <a:r>
              <a:rPr lang="en-US" dirty="0"/>
              <a:t>Var in = 10;</a:t>
            </a:r>
          </a:p>
          <a:p>
            <a:endParaRPr lang="en-US" dirty="0"/>
          </a:p>
          <a:p>
            <a:r>
              <a:rPr lang="en-US" dirty="0"/>
              <a:t>‘&lt;input type=“text” value=“ + in + ’” placeholder=“Enter number” /&gt;’;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91528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</a:t>
            </a:r>
            <a:r>
              <a:rPr lang="en-US" dirty="0"/>
              <a:t> x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3;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x contains the value 3</a:t>
            </a:r>
            <a:r>
              <a:rPr lang="en-US" dirty="0"/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</a:t>
            </a:r>
            <a:r>
              <a:rPr lang="en-US" dirty="0"/>
              <a:t> y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4;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y contains the value 4</a:t>
            </a:r>
            <a:r>
              <a:rPr lang="en-US" dirty="0"/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x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*=</a:t>
            </a:r>
            <a:r>
              <a:rPr lang="en-US" dirty="0"/>
              <a:t> 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// x now contains the value 12</a:t>
            </a: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422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45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96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 are very important to humans — they are a large part of how we communicate.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Since the Web is a largely text-based medium designed to allow humans to communicate and share information, it is useful for us to have control over the words that appear on it.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HTML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provides structure and meaning to our text,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CSS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allows us to precisely style it, and JavaScript contains a number of features for manipulating strings, creating custom welcome messages and prompts, showing the right text labels when needed, sorting terms into the desired order, and much more.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Pretty much all of the programs we've shown you so far in the course have involved some string manipulation.</a:t>
            </a:r>
          </a:p>
          <a:p>
            <a:br>
              <a:rPr lang="en-US" dirty="0"/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74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 are very important to humans — they are a large part of how we communicate. Since the Web is a largely text-based medium designed to allow humans to communicate and share information, it is useful for us to have control over the words that appear on it.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HTML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provides structure and meaning to our text,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CSS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allows us to precisely style it, and JavaScript contains a number of features for manipulating strings, creating custom welcome messages and prompts, showing the right text labels when needed, sorting terms into the desired order, and much more.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Pretty much all of the programs we've shown you so far in the course have involved some string manipulation.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08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Prefer: Single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50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Prefer: Single Quote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54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works fine. You can escape other characters in the same way, e.g. \",  and there are some special codes besides. See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Escape notation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for more details.</a:t>
            </a:r>
          </a:p>
          <a:p>
            <a:br>
              <a:rPr lang="en-US" dirty="0"/>
            </a:br>
            <a:r>
              <a:rPr lang="en-US" dirty="0"/>
              <a:t>Other character: \n, \t, \b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119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works fine. You can escape other characters in the same way, e.g. \",  and there are some special codes besides. See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Escape notation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for more details.</a:t>
            </a:r>
          </a:p>
          <a:p>
            <a:br>
              <a:rPr lang="en-US" dirty="0"/>
            </a:br>
            <a:r>
              <a:rPr lang="en-US" dirty="0"/>
              <a:t>Other character: \n, \t, \b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07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0"/>
            <a:ext cx="9124122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" y="1743789"/>
            <a:ext cx="6179344" cy="678021"/>
          </a:xfrm>
        </p:spPr>
        <p:txBody>
          <a:bodyPr>
            <a:noAutofit/>
          </a:bodyPr>
          <a:lstStyle>
            <a:lvl1pPr algn="ctr">
              <a:defRPr sz="3200">
                <a:solidFill>
                  <a:srgbClr val="FF66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" y="2571750"/>
            <a:ext cx="6179344" cy="434975"/>
          </a:xfrm>
        </p:spPr>
        <p:txBody>
          <a:bodyPr>
            <a:normAutofit/>
          </a:bodyPr>
          <a:lstStyle>
            <a:lvl1pPr marL="0" indent="0" algn="ctr">
              <a:buNone/>
              <a:defRPr sz="2000" i="1">
                <a:solidFill>
                  <a:srgbClr val="99CC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71450" y="4767263"/>
            <a:ext cx="1367315" cy="273844"/>
          </a:xfrm>
        </p:spPr>
        <p:txBody>
          <a:bodyPr/>
          <a:lstStyle/>
          <a:p>
            <a:fld id="{63A9D870-3F93-4B8A-8AC9-9D3B4FB155C2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68557" y="4767263"/>
            <a:ext cx="6139587" cy="273844"/>
          </a:xfrm>
        </p:spPr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22444" y="4767263"/>
            <a:ext cx="564356" cy="273844"/>
          </a:xfrm>
        </p:spPr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760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606" y="0"/>
            <a:ext cx="6885520" cy="644057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63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12" y="3305176"/>
            <a:ext cx="8458199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912" y="2180035"/>
            <a:ext cx="8458199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2913" y="4767263"/>
            <a:ext cx="1203007" cy="273844"/>
          </a:xfrm>
        </p:spPr>
        <p:txBody>
          <a:bodyPr/>
          <a:lstStyle/>
          <a:p>
            <a:fld id="{95690783-B5B6-43F6-9D05-1F8793B02117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2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8606" y="900113"/>
            <a:ext cx="4217194" cy="37719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252912" cy="37719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AB3E9-7592-48AC-A218-7AC85EB51A08}" type="datetime1">
              <a:rPr lang="en-US" smtClean="0"/>
              <a:t>7/15/20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49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162" y="55784"/>
            <a:ext cx="7100888" cy="54068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1" y="858441"/>
            <a:ext cx="4271963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161" y="1338261"/>
            <a:ext cx="4271963" cy="32766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00575" y="845344"/>
            <a:ext cx="4300537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00575" y="1325165"/>
            <a:ext cx="4300537" cy="32896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57163" y="4767263"/>
            <a:ext cx="1488758" cy="273844"/>
          </a:xfrm>
        </p:spPr>
        <p:txBody>
          <a:bodyPr/>
          <a:lstStyle/>
          <a:p>
            <a:fld id="{89809214-B0AA-40EF-B713-56DABC867509}" type="datetime1">
              <a:rPr lang="en-US" smtClean="0"/>
              <a:t>7/15/20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57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8E15-6A1B-4F98-93CA-BDA6731742CD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62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0"/>
            <a:ext cx="9124122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8606" y="0"/>
            <a:ext cx="6885519" cy="644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605" y="850106"/>
            <a:ext cx="8622507" cy="3744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605" y="4767263"/>
            <a:ext cx="136731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6789B-5D05-4E47-B9C1-C0FFAEB67DE3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4506" y="4767263"/>
            <a:ext cx="63722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767263"/>
            <a:ext cx="67151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12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2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panose="05000000000000000000" pitchFamily="2" charset="2"/>
        <a:buChar char="ü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JavaScript Essentials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91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Escaping characters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10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we have single quote or double quote in our string ? Like this: I’m studying</a:t>
            </a:r>
          </a:p>
          <a:p>
            <a:r>
              <a:rPr lang="en-US" dirty="0"/>
              <a:t>Use Escape notation syntax: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FC9521-6B7C-9246-BEAC-7B758A4F2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358" y="2287206"/>
            <a:ext cx="39370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40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Escaping characters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11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Escape notation usage: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24865A-D86E-AC44-800C-00F006C18D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9508" y="1452204"/>
            <a:ext cx="5600700" cy="1498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D728A7-5E08-FD4A-BE6E-CF68355370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708" y="3337323"/>
            <a:ext cx="51943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465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Concatenating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12</a:t>
            </a:fld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754983D-FA55-7047-A336-818153C52E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60613" y="873919"/>
            <a:ext cx="44577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11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Concatenating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13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C6A1BF-5314-2243-9B9C-C6EBA5CCB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Joining together strings in JavaScript uses the plus (+) operator, the same one we use to add numbers together, but in this context it does something different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62E41F-9261-9D4F-B61F-EC7376BAC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858" y="2133672"/>
            <a:ext cx="3302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711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Concatenating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14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C6A1BF-5314-2243-9B9C-C6EBA5CCB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Result: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6D6539-AE33-734C-875C-6F551C663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4589" y="920277"/>
            <a:ext cx="5550537" cy="3846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526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Concatenating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15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the last instance, we joined only two strings, but you can join as many as you like, as long as you include a + between each pair. Try this: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2A0BC7-5F37-404E-B3E1-EAAE5D81F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05" y="2285357"/>
            <a:ext cx="8623300" cy="18923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748779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Concatenating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You can also use a mix of variables and actual strings. Try this: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A05B74-3450-1F4D-80B5-A9F15FE3C7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0" y="1922264"/>
            <a:ext cx="7340600" cy="16002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906802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Numbers and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17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So what happens when we try to add (or concatenate) a string and a number? Let's try it in our console: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CEDF4B-7DC6-1147-BB32-11528DC38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8608" y="1927623"/>
            <a:ext cx="47625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6420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Numbers and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18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You can even do this with two numbers — you can force a number to become a string by wrapping it in quote marks. Try the following: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C99AC8-797F-4641-AE26-EA0A9A6616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4208" y="2128243"/>
            <a:ext cx="4051300" cy="170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5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Numbers and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19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To convert between number and string:</a:t>
            </a: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064491-4391-2C48-9D66-7CCD301885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012" y="1572451"/>
            <a:ext cx="3505200" cy="139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6E41A02-3850-1844-9A2D-ECEE83B8B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7756" y="1572451"/>
            <a:ext cx="36576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35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13A9B-4311-1942-ACB8-0AAE96A6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A6896-78E5-EB47-8B1F-92735C91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Strings basics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Template strings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6622B-1770-A146-9DBF-36D31AB53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3AA82-EEA7-C747-876C-C92400FB5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FDB35-72A2-FA43-BB45-9FBF4C153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695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Numbers and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20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C8E2BF5-9691-4244-8D54-5890F503D1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19213" y="1648619"/>
            <a:ext cx="65405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40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Numbers and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21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AA9DA04-6F3B-9541-9BD8-26C61C6A7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Sometimes, it not work the way you wanted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D18E2F-06E5-564B-8F65-70ECC9C49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408" y="1664343"/>
            <a:ext cx="72009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2850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Numbers and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AA9DA04-6F3B-9541-9BD8-26C61C6A7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 fix it: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04B621A-45F5-164A-8377-F74A58E87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8008" y="1653090"/>
            <a:ext cx="67437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2224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Practice Time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09e-BM/DT/FSOFT - ©FPT SOFTWARE – Fresher Academy - Internal Use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23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62ED87C-0338-AC41-83FC-7CF2ED9F1E60}"/>
              </a:ext>
            </a:extLst>
          </p:cNvPr>
          <p:cNvSpPr txBox="1">
            <a:spLocks/>
          </p:cNvSpPr>
          <p:nvPr/>
        </p:nvSpPr>
        <p:spPr>
          <a:xfrm>
            <a:off x="0" y="2040701"/>
            <a:ext cx="9144000" cy="13299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chemeClr val="accent6">
                    <a:lumMod val="75000"/>
                  </a:schemeClr>
                </a:solidFill>
                <a:cs typeface="Arial"/>
              </a:rPr>
              <a:t>Practice Strings manipulation</a:t>
            </a:r>
          </a:p>
        </p:txBody>
      </p:sp>
    </p:spTree>
    <p:extLst>
      <p:ext uri="{BB962C8B-B14F-4D97-AF65-F5344CB8AC3E}">
        <p14:creationId xmlns:p14="http://schemas.microsoft.com/office/powerpoint/2010/main" val="32230454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- Summary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Create a string using single quote (‘), double quote (“)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When your string has single quote or double quote, escape it with \’, \”</a:t>
            </a:r>
          </a:p>
          <a:p>
            <a:r>
              <a:rPr lang="en-US" altLang="en-US" dirty="0"/>
              <a:t>Concatenating strings using + operators</a:t>
            </a:r>
          </a:p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You can concatenate strings and number with + operators</a:t>
            </a:r>
          </a:p>
          <a:p>
            <a:r>
              <a:rPr lang="en-US" altLang="en-US" dirty="0"/>
              <a:t>Take care when you concatenate strings and number it may give wrong answer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B440-E2B2-4B31-86A5-B73D743AFA1E}" type="datetime1">
              <a:rPr lang="en-US" smtClean="0"/>
              <a:t>7/15/20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831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Template strings</a:t>
            </a:r>
            <a:b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</a:b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charset="0"/>
                <a:cs typeface="Arial" charset="0"/>
              </a:rPr>
              <a:t>Section 3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7/15/20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2860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Template strings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033E038-6889-9240-9936-27FCF6AC7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Another type of string syntax that you may come across is </a:t>
            </a:r>
            <a:r>
              <a:rPr lang="en-US" b="1" dirty="0"/>
              <a:t>template literals</a:t>
            </a:r>
            <a:r>
              <a:rPr lang="en-US" dirty="0"/>
              <a:t> (sometimes referred to as template strings). This is a newer syntax that provides more flexible, easier to read strings.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0A00BF-E84F-1845-823F-F84021B29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458" y="2629766"/>
            <a:ext cx="41148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57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Template strings - Concatenation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27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033E038-6889-9240-9936-27FCF6AC7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Template literals simplify concatenating strings: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BC6042-395D-B246-92C5-A278ABAA9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9858" y="1776214"/>
            <a:ext cx="50800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23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Template strings - Concatenation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28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033E038-6889-9240-9936-27FCF6AC7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Template literals work great with multiline: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7F5CF6-927C-7547-8901-E87FCC813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158" y="1915914"/>
            <a:ext cx="63754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24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Template strings - Concatenation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29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033E038-6889-9240-9936-27FCF6AC7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Template literals work great with numbers: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820EE7-D568-D74C-8DD7-D4783AF79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262" y="2017514"/>
            <a:ext cx="70993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525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Lesson</a:t>
            </a:r>
            <a:r>
              <a:rPr lang="vi-V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vi-V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bjectives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000" dirty="0"/>
              <a:t>Understand the power of text in JavaScript and Front-end Development</a:t>
            </a:r>
          </a:p>
          <a:p>
            <a:r>
              <a:rPr lang="en-US" altLang="en-US" sz="2000" dirty="0"/>
              <a:t>Able to create/concatenate strings</a:t>
            </a:r>
          </a:p>
          <a:p>
            <a:r>
              <a:rPr lang="en-US" altLang="en-US" sz="2000" dirty="0"/>
              <a:t>Understand the difference of strings and numbers</a:t>
            </a:r>
          </a:p>
          <a:p>
            <a:r>
              <a:rPr lang="en-US" altLang="en-US" sz="2000" dirty="0"/>
              <a:t>Able to use template strings concatenate strings</a:t>
            </a:r>
            <a:endParaRPr lang="en-US" altLang="en-US" sz="2000" dirty="0">
              <a:latin typeface="Arial" panose="020B0604020202020204" pitchFamily="34" charset="0"/>
            </a:endParaRPr>
          </a:p>
          <a:p>
            <a:endParaRPr 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3602-3032-40E0-910C-A05081070B9D}" type="datetime1">
              <a:rPr lang="en-US" smtClean="0"/>
              <a:t>7/15/20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8283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Practice Time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09e-BM/DT/FSOFT - ©FPT SOFTWARE – Fresher Academy - Internal Use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30</a:t>
            </a:fld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62ED87C-0338-AC41-83FC-7CF2ED9F1E60}"/>
              </a:ext>
            </a:extLst>
          </p:cNvPr>
          <p:cNvSpPr txBox="1">
            <a:spLocks/>
          </p:cNvSpPr>
          <p:nvPr/>
        </p:nvSpPr>
        <p:spPr>
          <a:xfrm>
            <a:off x="0" y="2040701"/>
            <a:ext cx="9144000" cy="13299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chemeClr val="accent6">
                    <a:lumMod val="75000"/>
                  </a:schemeClr>
                </a:solidFill>
                <a:cs typeface="Arial"/>
              </a:rPr>
              <a:t>Practice Template Strings</a:t>
            </a:r>
          </a:p>
        </p:txBody>
      </p:sp>
    </p:spTree>
    <p:extLst>
      <p:ext uri="{BB962C8B-B14F-4D97-AF65-F5344CB8AC3E}">
        <p14:creationId xmlns:p14="http://schemas.microsoft.com/office/powerpoint/2010/main" val="3453941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ts val="0"/>
              </a:spcBef>
              <a:defRPr/>
            </a:pPr>
            <a:r>
              <a:rPr lang="en-US" sz="2400" dirty="0"/>
              <a:t>Assignment operators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- Summary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defRPr/>
            </a:pPr>
            <a:r>
              <a:rPr lang="en-US" altLang="en-US" dirty="0"/>
              <a:t>Assignment operators provide useful shortcuts to keep our code cleaner and more efficient</a:t>
            </a:r>
          </a:p>
          <a:p>
            <a:pPr algn="just">
              <a:defRPr/>
            </a:pPr>
            <a:r>
              <a:rPr lang="en-US" altLang="en-US" dirty="0"/>
              <a:t>Can use other variables on the right hand side of each expression as well</a:t>
            </a:r>
          </a:p>
          <a:p>
            <a:pPr lvl="1" algn="just">
              <a:defRPr/>
            </a:pPr>
            <a:endParaRPr lang="en-US" dirty="0"/>
          </a:p>
          <a:p>
            <a:pPr marL="457200" lvl="1" indent="0" algn="just">
              <a:buNone/>
              <a:defRPr/>
            </a:pPr>
            <a:endParaRPr lang="en-US" dirty="0"/>
          </a:p>
          <a:p>
            <a:pPr algn="just">
              <a:spcBef>
                <a:spcPts val="600"/>
              </a:spcBef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B440-E2B2-4B31-86A5-B73D743AFA1E}" type="datetime1">
              <a:rPr lang="en-US" smtClean="0"/>
              <a:t>7/15/20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7577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6600" dirty="0">
                <a:solidFill>
                  <a:schemeClr val="accent6">
                    <a:lumMod val="75000"/>
                  </a:schemeClr>
                </a:solidFill>
                <a:cs typeface="Arial"/>
              </a:rPr>
              <a:t>Thank you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10CF-D8EB-4339-A038-1E0E0D4A410F}" type="datetime1">
              <a:rPr lang="en-US" smtClean="0"/>
              <a:t>7/15/20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52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Overview</a:t>
            </a: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latin typeface="Arial" charset="0"/>
                <a:cs typeface="Arial" charset="0"/>
              </a:rPr>
              <a:t>Section 1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7/15/20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8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 – Power of text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9D73D4-6C6C-D844-9D13-60FADC0484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8441" y="809010"/>
            <a:ext cx="4935685" cy="395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4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Overview – Summary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Pretty much all of the programs we've shown you so far in the course have involved some string manipulation.</a:t>
            </a:r>
          </a:p>
          <a:p>
            <a:r>
              <a:rPr lang="en-US" dirty="0"/>
              <a:t>Understand strings give us a huge advantage in Programming</a:t>
            </a:r>
            <a:br>
              <a:rPr lang="en-US" dirty="0"/>
            </a:br>
            <a:r>
              <a:rPr lang="en-US" dirty="0"/>
              <a:t> </a:t>
            </a:r>
            <a:endParaRPr lang="vi-VN" dirty="0"/>
          </a:p>
          <a:p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B440-E2B2-4B31-86A5-B73D743AFA1E}" type="datetime1">
              <a:rPr lang="en-US" smtClean="0"/>
              <a:t>7/15/20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16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Strings basics</a:t>
            </a:r>
            <a:b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</a:b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charset="0"/>
                <a:cs typeface="Arial" charset="0"/>
              </a:rPr>
              <a:t>Section 2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7/15/20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63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Create a string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8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(correct):</a:t>
            </a:r>
            <a:br>
              <a:rPr lang="en-US" dirty="0"/>
            </a:b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51EB079-A425-464F-B3A1-A9FBF9167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920" y="1642864"/>
            <a:ext cx="3670300" cy="2159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780A567-39E5-EC47-931F-33B984328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9535" y="1642864"/>
            <a:ext cx="3771900" cy="218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188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7ED6F-16C3-C84C-98C4-B82D607A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Strings basics – Create a string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F71AA-072B-5D43-A73E-B47565EF7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681FF-D30D-5B43-AD50-A20D19C95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0F761-E775-8B4E-80AB-064C1B781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9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6BB176-5148-A34F-BC3F-0F72DAFAA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Syntax (wrong):</a:t>
            </a:r>
            <a:br>
              <a:rPr lang="en-US" dirty="0"/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503A8C-3525-A748-AE49-CBF32E52CB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712" y="1575793"/>
            <a:ext cx="3835400" cy="2070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C68DB72-433A-784D-834D-953EA4D66E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759" y="1575793"/>
            <a:ext cx="36068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180416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Internal_Cour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Template_Internal_Course</Template>
  <TotalTime>7637</TotalTime>
  <Words>1818</Words>
  <Application>Microsoft Macintosh PowerPoint</Application>
  <PresentationFormat>On-screen Show (16:9)</PresentationFormat>
  <Paragraphs>256</Paragraphs>
  <Slides>32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Wingdings</vt:lpstr>
      <vt:lpstr>Template_Internal_Course</vt:lpstr>
      <vt:lpstr>JavaScript Essentials</vt:lpstr>
      <vt:lpstr>Table of Contents</vt:lpstr>
      <vt:lpstr>Lesson Objectives</vt:lpstr>
      <vt:lpstr>Overview</vt:lpstr>
      <vt:lpstr>Overview – Power of text</vt:lpstr>
      <vt:lpstr>Overview – Summary</vt:lpstr>
      <vt:lpstr>Strings basics </vt:lpstr>
      <vt:lpstr>Strings basics – Create a string</vt:lpstr>
      <vt:lpstr>Strings basics – Create a string</vt:lpstr>
      <vt:lpstr>Strings basics – Escaping characters</vt:lpstr>
      <vt:lpstr>Strings basics – Escaping characters</vt:lpstr>
      <vt:lpstr>Strings basics – Concatenating strings</vt:lpstr>
      <vt:lpstr>Strings basics – Concatenating strings</vt:lpstr>
      <vt:lpstr>Strings basics – Concatenating strings</vt:lpstr>
      <vt:lpstr>Strings basics – Concatenating strings</vt:lpstr>
      <vt:lpstr>Strings basics – Concatenating strings</vt:lpstr>
      <vt:lpstr>Strings basics – Numbers and strings</vt:lpstr>
      <vt:lpstr>Strings basics – Numbers and strings</vt:lpstr>
      <vt:lpstr>Strings basics – Numbers and strings</vt:lpstr>
      <vt:lpstr>Strings basics – Numbers and strings</vt:lpstr>
      <vt:lpstr>Strings basics – Numbers and strings</vt:lpstr>
      <vt:lpstr>Strings basics – Numbers and strings</vt:lpstr>
      <vt:lpstr>Strings basics – Practice Time</vt:lpstr>
      <vt:lpstr>Strings basics - Summary</vt:lpstr>
      <vt:lpstr>Template strings </vt:lpstr>
      <vt:lpstr>Template strings</vt:lpstr>
      <vt:lpstr>Template strings - Concatenation</vt:lpstr>
      <vt:lpstr>Template strings - Concatenation</vt:lpstr>
      <vt:lpstr>Template strings - Concatenation</vt:lpstr>
      <vt:lpstr>Strings basics – Practice Time</vt:lpstr>
      <vt:lpstr>Assignment operators - Summary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Ly Tuan Linh (FHO.FWA)</dc:creator>
  <cp:lastModifiedBy>Tran Quang Duong (FA.HN)</cp:lastModifiedBy>
  <cp:revision>2449</cp:revision>
  <dcterms:created xsi:type="dcterms:W3CDTF">2015-08-31T01:44:46Z</dcterms:created>
  <dcterms:modified xsi:type="dcterms:W3CDTF">2020-07-15T11:58:17Z</dcterms:modified>
</cp:coreProperties>
</file>

<file path=docProps/thumbnail.jpeg>
</file>